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7F85E-0DCD-9197-C9CA-FADFF88EE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96E11-5F26-912B-B9AA-D9256D0791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8F920-3734-E6D7-529B-0BEB9A85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0DE0-F30D-44F9-8ADD-FEBC421BEFA2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365BA-6E96-E6CA-05C8-2D322C6D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46F14-264C-7828-A1B7-E32C042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32FA-A7BE-4757-A082-BC933F7284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932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1486-DE4D-52D7-E98F-DEC7A0C6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8E4258-73D1-B6F3-33E5-988D14681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D1B88-F356-0972-FFE0-BAE4466DE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0DE0-F30D-44F9-8ADD-FEBC421BEFA2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3BC96-887F-60AE-681F-8B7F99BF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DFE80-9D42-2A8C-E800-9A4F92E7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32FA-A7BE-4757-A082-BC933F7284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00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0E855-1A8B-688F-C14C-FA0362692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7DD6D-3F92-7179-58E8-AA64C4159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A254D-8E01-DF73-8DF7-53697A868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0DE0-F30D-44F9-8ADD-FEBC421BEFA2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14406-111E-A83B-E6CC-091584DA3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09DD9-3CDF-04ED-3476-F7C12DE0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32FA-A7BE-4757-A082-BC933F7284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17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36DFE-2293-9843-3F63-E1AEE1D3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A2E70-9193-F777-8FD6-7C39B7B69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4B100-68DE-3163-FBEC-03C675567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0DE0-F30D-44F9-8ADD-FEBC421BEFA2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179F7-57C5-9B5C-B5A8-E29E176CD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E173E-0FEC-B0F5-8997-9AE0684A0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32FA-A7BE-4757-A082-BC933F7284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986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4D5E-2758-865D-F8CC-8755D8094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C6433-C213-0449-E90D-4043B268C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C9B70-E8D5-2FBA-4383-A99C42AC9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0DE0-F30D-44F9-8ADD-FEBC421BEFA2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3D6B5-A4C4-11DA-27C7-438B38B3E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56705-7382-7CC4-382C-46398B724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32FA-A7BE-4757-A082-BC933F7284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287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BBC46-A6F0-0336-AC10-CB320C778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3D2D4-448F-F887-17DD-CC889E31B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30075-308A-E015-C5FA-0A534380C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60E77-2D58-A821-A042-1EB5E2C56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0DE0-F30D-44F9-8ADD-FEBC421BEFA2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0385E-E8A1-7074-F499-22B5A01B4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38E3E-35AC-3671-2CE6-C9ABD62F4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32FA-A7BE-4757-A082-BC933F7284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238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23137-20E7-CF15-ADD2-2495D78A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FDB7A-AC2F-0793-4BD7-D95A83C88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8013CA-D7B7-622D-56F0-AE3D934F7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894CE7-3D57-25C4-EA24-4817EE519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922559-907A-D171-F314-225ABF5EC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E4EF7-2885-FD8D-8205-1259D70DD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0DE0-F30D-44F9-8ADD-FEBC421BEFA2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B78C0B-D779-7823-5999-F5F9C580E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22852-7B30-2C52-AAE6-F245EACAD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32FA-A7BE-4757-A082-BC933F7284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498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505C7-73E9-380D-83D5-354EE11B6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A911B0-C98F-A966-9457-CD6B7B14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0DE0-F30D-44F9-8ADD-FEBC421BEFA2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F299D4-A63D-8501-0934-CAD21984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A71A1-9368-75CF-8870-7E7DC77E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32FA-A7BE-4757-A082-BC933F7284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595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AFE32-41CC-48F3-5431-9146EBF69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0DE0-F30D-44F9-8ADD-FEBC421BEFA2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194735-6287-B374-F13A-CFE27506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6080B-5032-5AF8-5F28-94B903E8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32FA-A7BE-4757-A082-BC933F7284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757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FFABD-4B0C-388D-2F53-10075A04C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0E375-E6ED-19FC-275F-E53838AE9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DD73A-D69C-B9E1-8CEC-4CAAA141B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B331C-97F5-2E8D-671C-5AD7FE25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0DE0-F30D-44F9-8ADD-FEBC421BEFA2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D568F-8FD4-B4B6-BE2D-B814106BC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0704F-836F-0182-C786-7DC4D83A9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32FA-A7BE-4757-A082-BC933F7284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411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28FB-9E00-B40F-8FD0-70AB3716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E60B1-7D9D-EAE1-412C-97076A669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E8F3D-45B7-01CB-D286-35F1E9437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0A793-C065-55A6-D121-F689FB753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0DE0-F30D-44F9-8ADD-FEBC421BEFA2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4DD16-0723-965F-7168-EE81B9799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A695B-19A6-A0FF-85A7-408C3D558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32FA-A7BE-4757-A082-BC933F7284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660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558DEA-EC23-242A-3F32-9E0A6A4A0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564E5-6890-9BD4-8C30-D5F362605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136F7-04DE-2416-B071-8460BEF34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0DE0-F30D-44F9-8ADD-FEBC421BEFA2}" type="datetimeFigureOut">
              <a:rPr lang="en-CA" smtClean="0"/>
              <a:t>2024-04-30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B2E9-ECC4-0AB5-2E6D-97BD1F29D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FB1B4-47FD-E672-4794-BC6CCC586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E32FA-A7BE-4757-A082-BC933F7284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499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crrclsassocgolf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674F5-2545-B339-69CA-7D4E09293C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20061D-6672-9363-B7FB-28738275AD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245" y="560685"/>
            <a:ext cx="11923510" cy="5961755"/>
          </a:xfrm>
          <a:prstGeom prst="rect">
            <a:avLst/>
          </a:prstGeom>
        </p:spPr>
      </p:pic>
      <p:sp>
        <p:nvSpPr>
          <p:cNvPr id="68610" name="Title 1">
            <a:extLst>
              <a:ext uri="{FF2B5EF4-FFF2-40B4-BE49-F238E27FC236}">
                <a16:creationId xmlns:a16="http://schemas.microsoft.com/office/drawing/2014/main" id="{6D0CC115-E3B0-E1D7-C1D0-EA6E7D71F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679" y="335560"/>
            <a:ext cx="10872132" cy="3460991"/>
          </a:xfrm>
        </p:spPr>
        <p:txBody>
          <a:bodyPr>
            <a:normAutofit/>
          </a:bodyPr>
          <a:lstStyle/>
          <a:p>
            <a:pPr algn="ctr"/>
            <a:r>
              <a:rPr lang="en-CA" altLang="en-US" sz="2700" b="1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  <a:t>2024 </a:t>
            </a:r>
            <a:br>
              <a:rPr lang="en-CA" altLang="en-US" sz="2700" b="1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</a:br>
            <a:r>
              <a:rPr lang="en-CA" altLang="en-US" sz="2700" b="1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  <a:t>NCR RCLS Assoc/RCN </a:t>
            </a:r>
            <a:r>
              <a:rPr lang="en-CA" altLang="en-US" sz="2700" b="1" dirty="0" err="1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  <a:t>l’as</a:t>
            </a:r>
            <a:r>
              <a:rPr lang="en-CA" altLang="en-US" sz="2700" b="1" dirty="0" err="1">
                <a:latin typeface="Arial Black" panose="020B0A04020102020204" pitchFamily="34" charset="0"/>
                <a:ea typeface="ＭＳ Ｐゴシック" pitchFamily="34" charset="-128"/>
              </a:rPr>
              <a:t>soc</a:t>
            </a:r>
            <a:r>
              <a:rPr lang="en-CA" altLang="en-US" sz="2700" b="1" dirty="0">
                <a:latin typeface="Arial Black" panose="020B0A04020102020204" pitchFamily="34" charset="0"/>
                <a:ea typeface="ＭＳ Ｐゴシック" pitchFamily="34" charset="-128"/>
              </a:rPr>
              <a:t> SRLC</a:t>
            </a:r>
            <a:br>
              <a:rPr lang="en-CA" altLang="en-US" sz="2700" b="1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</a:br>
            <a:r>
              <a:rPr lang="en-CA" altLang="en-US" sz="2700" b="1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  <a:t>Maj R.G. (Bob) Thompson Golf Cha</a:t>
            </a:r>
            <a:r>
              <a:rPr lang="en-CA" altLang="en-US" sz="2700" b="1" dirty="0">
                <a:latin typeface="Arial Black" panose="020B0A04020102020204" pitchFamily="34" charset="0"/>
                <a:ea typeface="ＭＳ Ｐゴシック" pitchFamily="34" charset="-128"/>
              </a:rPr>
              <a:t>llenge /defi de golf </a:t>
            </a:r>
            <a:br>
              <a:rPr lang="en-CA" altLang="en-US" sz="2700" b="1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</a:br>
            <a:r>
              <a:rPr lang="en-CA" altLang="en-US" sz="2700" b="1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  <a:t>Logistics golf tournament/</a:t>
            </a:r>
            <a:r>
              <a:rPr lang="en-CA" altLang="en-US" sz="2700" b="1" dirty="0" err="1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  <a:t>tournoi</a:t>
            </a:r>
            <a:r>
              <a:rPr lang="en-CA" altLang="en-US" sz="2700" b="1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  <a:t> </a:t>
            </a:r>
            <a:r>
              <a:rPr lang="en-CA" altLang="en-US" sz="2700" b="1" dirty="0">
                <a:latin typeface="Arial Black" panose="020B0A04020102020204" pitchFamily="34" charset="0"/>
                <a:ea typeface="ＭＳ Ｐゴシック" pitchFamily="34" charset="-128"/>
              </a:rPr>
              <a:t>de golf </a:t>
            </a:r>
            <a:r>
              <a:rPr lang="en-CA" altLang="en-US" sz="2700" b="1" dirty="0" err="1">
                <a:latin typeface="Arial Black" panose="020B0A04020102020204" pitchFamily="34" charset="0"/>
                <a:ea typeface="ＭＳ Ｐゴシック" pitchFamily="34" charset="-128"/>
              </a:rPr>
              <a:t>logistique</a:t>
            </a:r>
            <a:br>
              <a:rPr lang="en-CA" altLang="en-US" sz="2700" b="1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</a:br>
            <a:br>
              <a:rPr lang="en-CA" altLang="en-US" sz="3200" b="1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</a:br>
            <a:r>
              <a:rPr lang="en-CA" altLang="en-US" sz="3600" b="1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  <a:t>Friday </a:t>
            </a:r>
            <a:r>
              <a:rPr lang="en-CA" altLang="en-US" sz="3600" b="1" dirty="0">
                <a:latin typeface="Arial Black" panose="020B0A04020102020204" pitchFamily="34" charset="0"/>
                <a:ea typeface="ＭＳ Ｐゴシック" pitchFamily="34" charset="-128"/>
              </a:rPr>
              <a:t>28 Jun 24/</a:t>
            </a:r>
            <a:r>
              <a:rPr lang="en-CA" altLang="en-US" sz="3600" b="1" dirty="0" err="1">
                <a:latin typeface="Arial Black" panose="020B0A04020102020204" pitchFamily="34" charset="0"/>
                <a:ea typeface="ＭＳ Ｐゴシック" pitchFamily="34" charset="-128"/>
              </a:rPr>
              <a:t>Vendredi</a:t>
            </a:r>
            <a:r>
              <a:rPr lang="en-CA" altLang="en-US" sz="3600" b="1" dirty="0">
                <a:latin typeface="Arial Black" panose="020B0A04020102020204" pitchFamily="34" charset="0"/>
                <a:ea typeface="ＭＳ Ｐゴシック" pitchFamily="34" charset="-128"/>
              </a:rPr>
              <a:t> le 28 </a:t>
            </a:r>
            <a:r>
              <a:rPr lang="en-CA" altLang="en-US" sz="3600" b="1" dirty="0" err="1">
                <a:latin typeface="Arial Black" panose="020B0A04020102020204" pitchFamily="34" charset="0"/>
                <a:ea typeface="ＭＳ Ｐゴシック" pitchFamily="34" charset="-128"/>
              </a:rPr>
              <a:t>juin</a:t>
            </a:r>
            <a:r>
              <a:rPr lang="en-CA" altLang="en-US" sz="3600" b="1" dirty="0">
                <a:latin typeface="Arial Black" panose="020B0A04020102020204" pitchFamily="34" charset="0"/>
                <a:ea typeface="ＭＳ Ｐゴシック" pitchFamily="34" charset="-128"/>
              </a:rPr>
              <a:t> 24</a:t>
            </a:r>
            <a:br>
              <a:rPr lang="en-CA" altLang="en-US" sz="3200" b="1" dirty="0">
                <a:solidFill>
                  <a:schemeClr val="accent4"/>
                </a:solidFill>
                <a:latin typeface="Arial Black" panose="020B0A04020102020204" pitchFamily="34" charset="0"/>
                <a:ea typeface="ＭＳ Ｐゴシック" pitchFamily="34" charset="-128"/>
              </a:rPr>
            </a:br>
            <a:r>
              <a:rPr lang="en-CA" altLang="en-US" sz="1800" b="1" dirty="0">
                <a:latin typeface="Arial Black" panose="020B0A04020102020204" pitchFamily="34" charset="0"/>
                <a:ea typeface="ＭＳ Ｐゴシック" pitchFamily="34" charset="-128"/>
              </a:rPr>
              <a:t>club de golf </a:t>
            </a:r>
            <a:r>
              <a:rPr lang="en-CA" altLang="en-US" sz="1800" b="1" dirty="0" err="1">
                <a:latin typeface="Arial Black" panose="020B0A04020102020204" pitchFamily="34" charset="0"/>
                <a:ea typeface="ＭＳ Ｐゴシック" pitchFamily="34" charset="-128"/>
              </a:rPr>
              <a:t>Hylands</a:t>
            </a:r>
            <a:r>
              <a:rPr lang="en-CA" altLang="en-US" sz="1800" b="1" dirty="0">
                <a:latin typeface="Arial Black" panose="020B0A04020102020204" pitchFamily="34" charset="0"/>
                <a:ea typeface="ＭＳ Ｐゴシック" pitchFamily="34" charset="-128"/>
              </a:rPr>
              <a:t> golf club</a:t>
            </a:r>
            <a:br>
              <a:rPr lang="en-CA" altLang="en-US" sz="1800" b="1" dirty="0">
                <a:latin typeface="Arial Black" panose="020B0A04020102020204" pitchFamily="34" charset="0"/>
                <a:ea typeface="ＭＳ Ｐゴシック" pitchFamily="34" charset="-128"/>
              </a:rPr>
            </a:br>
            <a:r>
              <a:rPr lang="en-CA" altLang="en-US" sz="1800" b="1" dirty="0">
                <a:latin typeface="Arial Black" panose="020B0A04020102020204" pitchFamily="34" charset="0"/>
                <a:ea typeface="ＭＳ Ｐゴシック" pitchFamily="34" charset="-128"/>
              </a:rPr>
              <a:t>2101 Alert Road, Ottawa, ON K1V 1J9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A8EF9D-5F29-6EEB-7DE6-C620AD62ECFA}"/>
              </a:ext>
            </a:extLst>
          </p:cNvPr>
          <p:cNvSpPr txBox="1"/>
          <p:nvPr/>
        </p:nvSpPr>
        <p:spPr>
          <a:xfrm>
            <a:off x="939567" y="3678128"/>
            <a:ext cx="2634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FF00"/>
                </a:solidFill>
              </a:rPr>
              <a:t>Shotgun start at 08h00</a:t>
            </a:r>
          </a:p>
          <a:p>
            <a:r>
              <a:rPr lang="en-CA" b="1" dirty="0">
                <a:solidFill>
                  <a:srgbClr val="FFFF00"/>
                </a:solidFill>
              </a:rPr>
              <a:t>Depart </a:t>
            </a:r>
            <a:r>
              <a:rPr lang="en-CA" b="1" dirty="0" err="1">
                <a:solidFill>
                  <a:srgbClr val="FFFF00"/>
                </a:solidFill>
              </a:rPr>
              <a:t>simultane</a:t>
            </a:r>
            <a:r>
              <a:rPr lang="en-CA" b="1" dirty="0">
                <a:solidFill>
                  <a:srgbClr val="FFFF00"/>
                </a:solidFill>
              </a:rPr>
              <a:t> </a:t>
            </a:r>
            <a:r>
              <a:rPr lang="en-CA" b="1" dirty="0"/>
              <a:t>a </a:t>
            </a:r>
            <a:r>
              <a:rPr lang="en-CA" dirty="0"/>
              <a:t>08h00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0B6845-472C-423F-6995-3388AE9BF946}"/>
              </a:ext>
            </a:extLst>
          </p:cNvPr>
          <p:cNvSpPr txBox="1"/>
          <p:nvPr/>
        </p:nvSpPr>
        <p:spPr>
          <a:xfrm>
            <a:off x="7785558" y="3678127"/>
            <a:ext cx="3702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Four Ball, Best Ball format</a:t>
            </a:r>
          </a:p>
          <a:p>
            <a:r>
              <a:rPr lang="en-CA" b="1" dirty="0"/>
              <a:t>Format quatre </a:t>
            </a:r>
            <a:r>
              <a:rPr lang="en-CA" b="1" dirty="0" err="1"/>
              <a:t>balles</a:t>
            </a:r>
            <a:r>
              <a:rPr lang="en-CA" b="1" dirty="0"/>
              <a:t>, </a:t>
            </a:r>
            <a:r>
              <a:rPr lang="en-CA" b="1" dirty="0" err="1"/>
              <a:t>meilleure</a:t>
            </a:r>
            <a:r>
              <a:rPr lang="en-CA" b="1" dirty="0"/>
              <a:t> </a:t>
            </a:r>
            <a:r>
              <a:rPr lang="en-CA" b="1" dirty="0" err="1"/>
              <a:t>balle</a:t>
            </a:r>
            <a:endParaRPr lang="en-CA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63FC55-0062-6C62-CFC7-4DF201A0999D}"/>
              </a:ext>
            </a:extLst>
          </p:cNvPr>
          <p:cNvSpPr txBox="1"/>
          <p:nvPr/>
        </p:nvSpPr>
        <p:spPr>
          <a:xfrm>
            <a:off x="3909270" y="4174055"/>
            <a:ext cx="4064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accent4"/>
                </a:solidFill>
              </a:rPr>
              <a:t>Teams of four, maximum 34 teams</a:t>
            </a:r>
          </a:p>
          <a:p>
            <a:r>
              <a:rPr lang="en-CA" b="1" dirty="0">
                <a:solidFill>
                  <a:schemeClr val="accent4"/>
                </a:solidFill>
              </a:rPr>
              <a:t>Equipes de quatre, maximum 34 equipes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441FB6-9BA3-E5D9-D439-23A5DA113389}"/>
              </a:ext>
            </a:extLst>
          </p:cNvPr>
          <p:cNvSpPr txBox="1"/>
          <p:nvPr/>
        </p:nvSpPr>
        <p:spPr>
          <a:xfrm>
            <a:off x="939567" y="4948182"/>
            <a:ext cx="46193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FF00"/>
                </a:solidFill>
              </a:rPr>
              <a:t>$100.00 per person, non-</a:t>
            </a:r>
            <a:r>
              <a:rPr lang="en-CA" b="1" dirty="0"/>
              <a:t>Hyland member</a:t>
            </a:r>
          </a:p>
          <a:p>
            <a:r>
              <a:rPr lang="en-CA" b="1" dirty="0">
                <a:solidFill>
                  <a:srgbClr val="FFFF00"/>
                </a:solidFill>
              </a:rPr>
              <a:t>100.00 par </a:t>
            </a:r>
            <a:r>
              <a:rPr lang="en-CA" b="1" dirty="0" err="1">
                <a:solidFill>
                  <a:srgbClr val="FFFF00"/>
                </a:solidFill>
              </a:rPr>
              <a:t>personne</a:t>
            </a:r>
            <a:r>
              <a:rPr lang="en-CA" b="1" dirty="0">
                <a:solidFill>
                  <a:srgbClr val="FFFF00"/>
                </a:solidFill>
              </a:rPr>
              <a:t>, </a:t>
            </a:r>
            <a:r>
              <a:rPr lang="en-CA" b="1" dirty="0"/>
              <a:t>non-members de Hyland</a:t>
            </a:r>
          </a:p>
          <a:p>
            <a:r>
              <a:rPr lang="en-CA" b="1" dirty="0">
                <a:solidFill>
                  <a:srgbClr val="FFFF00"/>
                </a:solidFill>
              </a:rPr>
              <a:t>$59.00 per Hyland Memb</a:t>
            </a:r>
            <a:r>
              <a:rPr lang="en-CA" b="1" dirty="0"/>
              <a:t>er</a:t>
            </a:r>
          </a:p>
          <a:p>
            <a:r>
              <a:rPr lang="en-CA" b="1" dirty="0">
                <a:solidFill>
                  <a:srgbClr val="FFFF00"/>
                </a:solidFill>
              </a:rPr>
              <a:t>59.00$ par member de H</a:t>
            </a:r>
            <a:r>
              <a:rPr lang="en-CA" b="1" dirty="0"/>
              <a:t>yland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7061A1-3745-D680-94BC-7022F9C46F77}"/>
              </a:ext>
            </a:extLst>
          </p:cNvPr>
          <p:cNvSpPr txBox="1"/>
          <p:nvPr/>
        </p:nvSpPr>
        <p:spPr>
          <a:xfrm>
            <a:off x="5535529" y="4898510"/>
            <a:ext cx="5648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b="1" dirty="0"/>
              <a:t>Email registration form and funds to: </a:t>
            </a:r>
          </a:p>
          <a:p>
            <a:pPr algn="r"/>
            <a:r>
              <a:rPr lang="en-CA" b="1" dirty="0" err="1"/>
              <a:t>Envoyer</a:t>
            </a:r>
            <a:r>
              <a:rPr lang="en-CA" b="1" dirty="0"/>
              <a:t> le </a:t>
            </a:r>
            <a:r>
              <a:rPr lang="en-CA" b="1" dirty="0" err="1"/>
              <a:t>formulaire</a:t>
            </a:r>
            <a:r>
              <a:rPr lang="en-CA" b="1" dirty="0"/>
              <a:t> </a:t>
            </a:r>
            <a:r>
              <a:rPr lang="en-CA" b="1" dirty="0" err="1"/>
              <a:t>d’inscription</a:t>
            </a:r>
            <a:r>
              <a:rPr lang="en-CA" b="1" dirty="0"/>
              <a:t> et fonds par courriel a:</a:t>
            </a:r>
          </a:p>
          <a:p>
            <a:pPr algn="r"/>
            <a:r>
              <a:rPr lang="en-CA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ncrrclsassocgolf@gmail.com</a:t>
            </a:r>
            <a:r>
              <a:rPr lang="en-CA" b="1" dirty="0"/>
              <a:t> use/utilize </a:t>
            </a:r>
            <a:r>
              <a:rPr lang="en-CA" b="1" dirty="0" err="1"/>
              <a:t>RCLSAssoc</a:t>
            </a:r>
            <a:r>
              <a:rPr lang="en-CA" b="1" dirty="0"/>
              <a:t> for security question / question </a:t>
            </a:r>
            <a:r>
              <a:rPr lang="en-CA" b="1" dirty="0" err="1"/>
              <a:t>securite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389888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154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2024  NCR RCLS Assoc/RCN l’assoc SRLC Maj R.G. (Bob) Thompson Golf Challenge /defi de golf  Logistics golf tournament/tournoi de golf logistique  Friday 28 Jun 24/Vendredi le 28 juin 24 club de golf Hylands golf club 2101 Alert Road, Ottawa, ON K1V 1J9</vt:lpstr>
    </vt:vector>
  </TitlesOfParts>
  <Company>Department of National Defence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JB@ADM(Pol) DMTC@Defence365</dc:creator>
  <cp:lastModifiedBy>Page JB@ADM(Pol) DMTC@Defence365</cp:lastModifiedBy>
  <cp:revision>5</cp:revision>
  <dcterms:created xsi:type="dcterms:W3CDTF">2024-04-24T20:06:56Z</dcterms:created>
  <dcterms:modified xsi:type="dcterms:W3CDTF">2024-04-30T12:41:13Z</dcterms:modified>
</cp:coreProperties>
</file>